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8AD875-F4AE-4CEF-A1D4-4DBC6A8D8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44CDD-EE98-438E-85C5-634D82A6A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0C287-56F6-4405-BA6F-8CB972783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EDA8F-2052-48AA-A84B-7532D106F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B3F6C-AAD2-4414-A4A2-5791C2A397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9D0FA-796E-4540-AEFC-2D368EFED9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FBA8A-0C29-46B9-8FA9-B5A78E06A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C794F-4916-47C3-A682-13D74EDA4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07AD0-0B73-4DCD-B584-7611702A1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80625-9294-45C1-8BDE-66FE1D4A0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DA049-E07D-41EA-888F-B7DAAA5FD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D067B5-FF90-4C7B-8A24-CD74B7A82D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590800"/>
            <a:ext cx="7391400" cy="1981200"/>
          </a:xfrm>
        </p:spPr>
        <p:txBody>
          <a:bodyPr/>
          <a:lstStyle/>
          <a:p>
            <a:r>
              <a:rPr lang="en-US" sz="6000" dirty="0" smtClean="0"/>
              <a:t>Translate into English</a:t>
            </a:r>
            <a:endParaRPr lang="ar-IQ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33432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الأصدقاء الحقيقيون كالنجوم ، لا </a:t>
            </a: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تراها</a:t>
            </a:r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دوما ؛ لكنك تعلم أنها موجودة في السماء</a:t>
            </a:r>
            <a:endParaRPr lang="ar-IQ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939094" cy="47149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G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ood friends are like stars you don't always see them, but you know they are always there</a:t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785794"/>
            <a:ext cx="8158191" cy="45720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الأصدقاء </a:t>
            </a: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الحقيقيون </a:t>
            </a: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يصعب إيجادهم </a:t>
            </a: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،</a:t>
            </a:r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يصعب تركهم ، ويستحيل نسيانهم</a:t>
            </a:r>
            <a:endParaRPr lang="ar-IQ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371600"/>
            <a:ext cx="8105804" cy="37719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Good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friends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are hard to find, harder to leave, and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impossible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forget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748614" cy="3929090"/>
          </a:xfrm>
        </p:spPr>
        <p:txBody>
          <a:bodyPr/>
          <a:lstStyle/>
          <a:p>
            <a:r>
              <a:rPr lang="ar-SA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الأفع</a:t>
            </a:r>
            <a:r>
              <a:rPr lang="ar-IQ" b="1" dirty="0"/>
              <a:t>ـ</a:t>
            </a:r>
            <a:r>
              <a:rPr lang="ar-SA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</a:t>
            </a: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أبلغ من </a:t>
            </a:r>
            <a:r>
              <a:rPr lang="ar-SA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الأق</a:t>
            </a:r>
            <a:r>
              <a:rPr lang="ar-IQ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ـ</a:t>
            </a: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وال</a:t>
            </a:r>
            <a:endParaRPr lang="ar-IQ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32004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Actions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speak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louder</a:t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 words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3414722"/>
          </a:xfrm>
        </p:spPr>
        <p:txBody>
          <a:bodyPr/>
          <a:lstStyle/>
          <a:p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لا</a:t>
            </a:r>
            <a:r>
              <a:rPr lang="ar-IQ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تبكـ </a:t>
            </a: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على من لا يبكي عليكـ</a:t>
            </a:r>
            <a:endParaRPr lang="ar-IQ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001056" cy="32147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Don’t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cry over anyone who won't cry over you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38433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الصداقة الحقيقة لا تنتهي ، </a:t>
            </a:r>
            <a:r>
              <a:rPr lang="ar-IQ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ar-S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الأصدقاء </a:t>
            </a:r>
            <a:r>
              <a:rPr lang="ar-S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دوما يبقون كذلكـ</a:t>
            </a:r>
            <a:endParaRPr lang="ar-IQ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32004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rue friendship "never" ends, friends are forever</a:t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F5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PF54</Template>
  <TotalTime>10</TotalTime>
  <Words>86</Words>
  <Application>Microsoft PowerPoint</Application>
  <PresentationFormat>عرض على الشاشة (3:4)‏</PresentationFormat>
  <Paragraphs>11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3" baseType="lpstr">
      <vt:lpstr>Times New Roman</vt:lpstr>
      <vt:lpstr>PF54</vt:lpstr>
      <vt:lpstr>Translate into English</vt:lpstr>
      <vt:lpstr>الأصدقاء الحقيقيون يصعب إيجادهم ،  يصعب تركهم ، ويستحيل نسيانهم</vt:lpstr>
      <vt:lpstr>Good friends are hard to find, harder to leave, and  impossible to forget</vt:lpstr>
      <vt:lpstr>الأفعـال أبلغ من الأقـوال</vt:lpstr>
      <vt:lpstr>Actions speak louder  than words</vt:lpstr>
      <vt:lpstr>لا تبكـ على من لا يبكي عليكـ</vt:lpstr>
      <vt:lpstr>Don’t cry over anyone who won't cry over you </vt:lpstr>
      <vt:lpstr>الصداقة الحقيقة لا تنتهي ،  الأصدقاء دوما يبقون كذلكـ</vt:lpstr>
      <vt:lpstr>True friendship "never" ends, friends are forever </vt:lpstr>
      <vt:lpstr>الأصدقاء الحقيقيون كالنجوم ، لا تراها  دوما ؛ لكنك تعلم أنها موجودة في السماء</vt:lpstr>
      <vt:lpstr>Good friends are like stars you don't always see them, but you know they are always there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into English</dc:title>
  <dc:creator>English</dc:creator>
  <cp:lastModifiedBy>English</cp:lastModifiedBy>
  <cp:revision>2</cp:revision>
  <dcterms:created xsi:type="dcterms:W3CDTF">2015-02-16T18:17:48Z</dcterms:created>
  <dcterms:modified xsi:type="dcterms:W3CDTF">2015-02-16T18:28:02Z</dcterms:modified>
</cp:coreProperties>
</file>